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30275213" cy="41360725"/>
  <p:notesSz cx="6858000" cy="9144000"/>
  <p:defaultTextStyle>
    <a:defPPr>
      <a:defRPr lang="hu-HU"/>
    </a:defPPr>
    <a:lvl1pPr marL="0" algn="l" defTabSz="3438510" rtl="0" eaLnBrk="1" latinLnBrk="0" hangingPunct="1">
      <a:defRPr sz="6769" kern="1200">
        <a:solidFill>
          <a:schemeClr val="tx1"/>
        </a:solidFill>
        <a:latin typeface="+mn-lt"/>
        <a:ea typeface="+mn-ea"/>
        <a:cs typeface="+mn-cs"/>
      </a:defRPr>
    </a:lvl1pPr>
    <a:lvl2pPr marL="1719255" algn="l" defTabSz="3438510" rtl="0" eaLnBrk="1" latinLnBrk="0" hangingPunct="1">
      <a:defRPr sz="6769" kern="1200">
        <a:solidFill>
          <a:schemeClr val="tx1"/>
        </a:solidFill>
        <a:latin typeface="+mn-lt"/>
        <a:ea typeface="+mn-ea"/>
        <a:cs typeface="+mn-cs"/>
      </a:defRPr>
    </a:lvl2pPr>
    <a:lvl3pPr marL="3438510" algn="l" defTabSz="3438510" rtl="0" eaLnBrk="1" latinLnBrk="0" hangingPunct="1">
      <a:defRPr sz="6769" kern="1200">
        <a:solidFill>
          <a:schemeClr val="tx1"/>
        </a:solidFill>
        <a:latin typeface="+mn-lt"/>
        <a:ea typeface="+mn-ea"/>
        <a:cs typeface="+mn-cs"/>
      </a:defRPr>
    </a:lvl3pPr>
    <a:lvl4pPr marL="5157765" algn="l" defTabSz="3438510" rtl="0" eaLnBrk="1" latinLnBrk="0" hangingPunct="1">
      <a:defRPr sz="6769" kern="1200">
        <a:solidFill>
          <a:schemeClr val="tx1"/>
        </a:solidFill>
        <a:latin typeface="+mn-lt"/>
        <a:ea typeface="+mn-ea"/>
        <a:cs typeface="+mn-cs"/>
      </a:defRPr>
    </a:lvl4pPr>
    <a:lvl5pPr marL="6877020" algn="l" defTabSz="3438510" rtl="0" eaLnBrk="1" latinLnBrk="0" hangingPunct="1">
      <a:defRPr sz="6769" kern="1200">
        <a:solidFill>
          <a:schemeClr val="tx1"/>
        </a:solidFill>
        <a:latin typeface="+mn-lt"/>
        <a:ea typeface="+mn-ea"/>
        <a:cs typeface="+mn-cs"/>
      </a:defRPr>
    </a:lvl5pPr>
    <a:lvl6pPr marL="8596274" algn="l" defTabSz="3438510" rtl="0" eaLnBrk="1" latinLnBrk="0" hangingPunct="1">
      <a:defRPr sz="6769" kern="1200">
        <a:solidFill>
          <a:schemeClr val="tx1"/>
        </a:solidFill>
        <a:latin typeface="+mn-lt"/>
        <a:ea typeface="+mn-ea"/>
        <a:cs typeface="+mn-cs"/>
      </a:defRPr>
    </a:lvl6pPr>
    <a:lvl7pPr marL="10315529" algn="l" defTabSz="3438510" rtl="0" eaLnBrk="1" latinLnBrk="0" hangingPunct="1">
      <a:defRPr sz="6769" kern="1200">
        <a:solidFill>
          <a:schemeClr val="tx1"/>
        </a:solidFill>
        <a:latin typeface="+mn-lt"/>
        <a:ea typeface="+mn-ea"/>
        <a:cs typeface="+mn-cs"/>
      </a:defRPr>
    </a:lvl7pPr>
    <a:lvl8pPr marL="12034784" algn="l" defTabSz="3438510" rtl="0" eaLnBrk="1" latinLnBrk="0" hangingPunct="1">
      <a:defRPr sz="6769" kern="1200">
        <a:solidFill>
          <a:schemeClr val="tx1"/>
        </a:solidFill>
        <a:latin typeface="+mn-lt"/>
        <a:ea typeface="+mn-ea"/>
        <a:cs typeface="+mn-cs"/>
      </a:defRPr>
    </a:lvl8pPr>
    <a:lvl9pPr marL="13754039" algn="l" defTabSz="3438510" rtl="0" eaLnBrk="1" latinLnBrk="0" hangingPunct="1">
      <a:defRPr sz="6769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973" autoAdjust="0"/>
    <p:restoredTop sz="94660"/>
  </p:normalViewPr>
  <p:slideViewPr>
    <p:cSldViewPr snapToGrid="0">
      <p:cViewPr varScale="1">
        <p:scale>
          <a:sx n="14" d="100"/>
          <a:sy n="14" d="100"/>
        </p:scale>
        <p:origin x="1843" y="21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70641" y="6768992"/>
            <a:ext cx="25733931" cy="14399660"/>
          </a:xfrm>
        </p:spPr>
        <p:txBody>
          <a:bodyPr anchor="b"/>
          <a:lstStyle>
            <a:lvl1pPr algn="ctr">
              <a:defRPr sz="19865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784402" y="21723958"/>
            <a:ext cx="22706410" cy="9985931"/>
          </a:xfrm>
        </p:spPr>
        <p:txBody>
          <a:bodyPr/>
          <a:lstStyle>
            <a:lvl1pPr marL="0" indent="0" algn="ctr">
              <a:buNone/>
              <a:defRPr sz="7946"/>
            </a:lvl1pPr>
            <a:lvl2pPr marL="1513743" indent="0" algn="ctr">
              <a:buNone/>
              <a:defRPr sz="6622"/>
            </a:lvl2pPr>
            <a:lvl3pPr marL="3027487" indent="0" algn="ctr">
              <a:buNone/>
              <a:defRPr sz="5960"/>
            </a:lvl3pPr>
            <a:lvl4pPr marL="4541230" indent="0" algn="ctr">
              <a:buNone/>
              <a:defRPr sz="5297"/>
            </a:lvl4pPr>
            <a:lvl5pPr marL="6054974" indent="0" algn="ctr">
              <a:buNone/>
              <a:defRPr sz="5297"/>
            </a:lvl5pPr>
            <a:lvl6pPr marL="7568717" indent="0" algn="ctr">
              <a:buNone/>
              <a:defRPr sz="5297"/>
            </a:lvl6pPr>
            <a:lvl7pPr marL="9082461" indent="0" algn="ctr">
              <a:buNone/>
              <a:defRPr sz="5297"/>
            </a:lvl7pPr>
            <a:lvl8pPr marL="10596204" indent="0" algn="ctr">
              <a:buNone/>
              <a:defRPr sz="5297"/>
            </a:lvl8pPr>
            <a:lvl9pPr marL="12109948" indent="0" algn="ctr">
              <a:buNone/>
              <a:defRPr sz="5297"/>
            </a:lvl9pPr>
          </a:lstStyle>
          <a:p>
            <a:r>
              <a:rPr lang="hu-HU" smtClean="0"/>
              <a:t>Kattintson ide az alcím mintájának szerkesztéséhez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411439-4E54-469C-8F48-185A146BB303}" type="datetimeFigureOut">
              <a:rPr lang="hu-HU" smtClean="0"/>
              <a:t>2024. 09. 15.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3F25F4-9013-4D1A-A75D-2687F05ECCB6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639570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411439-4E54-469C-8F48-185A146BB303}" type="datetimeFigureOut">
              <a:rPr lang="hu-HU" smtClean="0"/>
              <a:t>2024. 09. 15.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3F25F4-9013-4D1A-A75D-2687F05ECCB6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0602087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65654" y="10311470"/>
            <a:ext cx="26112371" cy="17204910"/>
          </a:xfrm>
        </p:spPr>
        <p:txBody>
          <a:bodyPr anchor="b"/>
          <a:lstStyle>
            <a:lvl1pPr>
              <a:defRPr sz="19865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65654" y="27679145"/>
            <a:ext cx="26112371" cy="9047656"/>
          </a:xfrm>
        </p:spPr>
        <p:txBody>
          <a:bodyPr/>
          <a:lstStyle>
            <a:lvl1pPr marL="0" indent="0">
              <a:buNone/>
              <a:defRPr sz="7946">
                <a:solidFill>
                  <a:schemeClr val="tx1"/>
                </a:solidFill>
              </a:defRPr>
            </a:lvl1pPr>
            <a:lvl2pPr marL="1513743" indent="0">
              <a:buNone/>
              <a:defRPr sz="6622">
                <a:solidFill>
                  <a:schemeClr val="tx1">
                    <a:tint val="75000"/>
                  </a:schemeClr>
                </a:solidFill>
              </a:defRPr>
            </a:lvl2pPr>
            <a:lvl3pPr marL="3027487" indent="0">
              <a:buNone/>
              <a:defRPr sz="5960">
                <a:solidFill>
                  <a:schemeClr val="tx1">
                    <a:tint val="75000"/>
                  </a:schemeClr>
                </a:solidFill>
              </a:defRPr>
            </a:lvl3pPr>
            <a:lvl4pPr marL="4541230" indent="0">
              <a:buNone/>
              <a:defRPr sz="5297">
                <a:solidFill>
                  <a:schemeClr val="tx1">
                    <a:tint val="75000"/>
                  </a:schemeClr>
                </a:solidFill>
              </a:defRPr>
            </a:lvl4pPr>
            <a:lvl5pPr marL="6054974" indent="0">
              <a:buNone/>
              <a:defRPr sz="5297">
                <a:solidFill>
                  <a:schemeClr val="tx1">
                    <a:tint val="75000"/>
                  </a:schemeClr>
                </a:solidFill>
              </a:defRPr>
            </a:lvl5pPr>
            <a:lvl6pPr marL="7568717" indent="0">
              <a:buNone/>
              <a:defRPr sz="5297">
                <a:solidFill>
                  <a:schemeClr val="tx1">
                    <a:tint val="75000"/>
                  </a:schemeClr>
                </a:solidFill>
              </a:defRPr>
            </a:lvl6pPr>
            <a:lvl7pPr marL="9082461" indent="0">
              <a:buNone/>
              <a:defRPr sz="5297">
                <a:solidFill>
                  <a:schemeClr val="tx1">
                    <a:tint val="75000"/>
                  </a:schemeClr>
                </a:solidFill>
              </a:defRPr>
            </a:lvl7pPr>
            <a:lvl8pPr marL="10596204" indent="0">
              <a:buNone/>
              <a:defRPr sz="5297">
                <a:solidFill>
                  <a:schemeClr val="tx1">
                    <a:tint val="75000"/>
                  </a:schemeClr>
                </a:solidFill>
              </a:defRPr>
            </a:lvl8pPr>
            <a:lvl9pPr marL="12109948" indent="0">
              <a:buNone/>
              <a:defRPr sz="529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411439-4E54-469C-8F48-185A146BB303}" type="datetimeFigureOut">
              <a:rPr lang="hu-HU" smtClean="0"/>
              <a:t>2024. 09. 15.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3F25F4-9013-4D1A-A75D-2687F05ECCB6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9669900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081421" y="11010378"/>
            <a:ext cx="12866966" cy="26243000"/>
          </a:xfr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326826" y="11010378"/>
            <a:ext cx="12866966" cy="26243000"/>
          </a:xfr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411439-4E54-469C-8F48-185A146BB303}" type="datetimeFigureOut">
              <a:rPr lang="hu-HU" smtClean="0"/>
              <a:t>2024. 09. 15.</a:t>
            </a:fld>
            <a:endParaRPr lang="hu-H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3F25F4-9013-4D1A-A75D-2687F05ECCB6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6422167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85364" y="2202085"/>
            <a:ext cx="26112371" cy="7994495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85368" y="10139125"/>
            <a:ext cx="12807832" cy="4969029"/>
          </a:xfrm>
        </p:spPr>
        <p:txBody>
          <a:bodyPr anchor="b"/>
          <a:lstStyle>
            <a:lvl1pPr marL="0" indent="0">
              <a:buNone/>
              <a:defRPr sz="7946" b="1"/>
            </a:lvl1pPr>
            <a:lvl2pPr marL="1513743" indent="0">
              <a:buNone/>
              <a:defRPr sz="6622" b="1"/>
            </a:lvl2pPr>
            <a:lvl3pPr marL="3027487" indent="0">
              <a:buNone/>
              <a:defRPr sz="5960" b="1"/>
            </a:lvl3pPr>
            <a:lvl4pPr marL="4541230" indent="0">
              <a:buNone/>
              <a:defRPr sz="5297" b="1"/>
            </a:lvl4pPr>
            <a:lvl5pPr marL="6054974" indent="0">
              <a:buNone/>
              <a:defRPr sz="5297" b="1"/>
            </a:lvl5pPr>
            <a:lvl6pPr marL="7568717" indent="0">
              <a:buNone/>
              <a:defRPr sz="5297" b="1"/>
            </a:lvl6pPr>
            <a:lvl7pPr marL="9082461" indent="0">
              <a:buNone/>
              <a:defRPr sz="5297" b="1"/>
            </a:lvl7pPr>
            <a:lvl8pPr marL="10596204" indent="0">
              <a:buNone/>
              <a:defRPr sz="5297" b="1"/>
            </a:lvl8pPr>
            <a:lvl9pPr marL="12109948" indent="0">
              <a:buNone/>
              <a:defRPr sz="5297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085368" y="15108154"/>
            <a:ext cx="12807832" cy="22221818"/>
          </a:xfr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5326828" y="10139125"/>
            <a:ext cx="12870909" cy="4969029"/>
          </a:xfrm>
        </p:spPr>
        <p:txBody>
          <a:bodyPr anchor="b"/>
          <a:lstStyle>
            <a:lvl1pPr marL="0" indent="0">
              <a:buNone/>
              <a:defRPr sz="7946" b="1"/>
            </a:lvl1pPr>
            <a:lvl2pPr marL="1513743" indent="0">
              <a:buNone/>
              <a:defRPr sz="6622" b="1"/>
            </a:lvl2pPr>
            <a:lvl3pPr marL="3027487" indent="0">
              <a:buNone/>
              <a:defRPr sz="5960" b="1"/>
            </a:lvl3pPr>
            <a:lvl4pPr marL="4541230" indent="0">
              <a:buNone/>
              <a:defRPr sz="5297" b="1"/>
            </a:lvl4pPr>
            <a:lvl5pPr marL="6054974" indent="0">
              <a:buNone/>
              <a:defRPr sz="5297" b="1"/>
            </a:lvl5pPr>
            <a:lvl6pPr marL="7568717" indent="0">
              <a:buNone/>
              <a:defRPr sz="5297" b="1"/>
            </a:lvl6pPr>
            <a:lvl7pPr marL="9082461" indent="0">
              <a:buNone/>
              <a:defRPr sz="5297" b="1"/>
            </a:lvl7pPr>
            <a:lvl8pPr marL="10596204" indent="0">
              <a:buNone/>
              <a:defRPr sz="5297" b="1"/>
            </a:lvl8pPr>
            <a:lvl9pPr marL="12109948" indent="0">
              <a:buNone/>
              <a:defRPr sz="5297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5326828" y="15108154"/>
            <a:ext cx="12870909" cy="22221818"/>
          </a:xfr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411439-4E54-469C-8F48-185A146BB303}" type="datetimeFigureOut">
              <a:rPr lang="hu-HU" smtClean="0"/>
              <a:t>2024. 09. 15.</a:t>
            </a:fld>
            <a:endParaRPr lang="hu-H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3F25F4-9013-4D1A-A75D-2687F05ECCB6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9167788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411439-4E54-469C-8F48-185A146BB303}" type="datetimeFigureOut">
              <a:rPr lang="hu-HU" smtClean="0"/>
              <a:t>2024. 09. 15.</a:t>
            </a:fld>
            <a:endParaRPr lang="hu-H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3F25F4-9013-4D1A-A75D-2687F05ECCB6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1898051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411439-4E54-469C-8F48-185A146BB303}" type="datetimeFigureOut">
              <a:rPr lang="hu-HU" smtClean="0"/>
              <a:t>2024. 09. 15.</a:t>
            </a:fld>
            <a:endParaRPr lang="hu-H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3F25F4-9013-4D1A-A75D-2687F05ECCB6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2396742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85364" y="2757382"/>
            <a:ext cx="9764544" cy="9650836"/>
          </a:xfrm>
        </p:spPr>
        <p:txBody>
          <a:bodyPr anchor="b"/>
          <a:lstStyle>
            <a:lvl1pPr>
              <a:defRPr sz="10595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870909" y="5955187"/>
            <a:ext cx="15326827" cy="29392923"/>
          </a:xfrm>
        </p:spPr>
        <p:txBody>
          <a:bodyPr/>
          <a:lstStyle>
            <a:lvl1pPr>
              <a:defRPr sz="10595"/>
            </a:lvl1pPr>
            <a:lvl2pPr>
              <a:defRPr sz="9271"/>
            </a:lvl2pPr>
            <a:lvl3pPr>
              <a:defRPr sz="7946"/>
            </a:lvl3pPr>
            <a:lvl4pPr>
              <a:defRPr sz="6622"/>
            </a:lvl4pPr>
            <a:lvl5pPr>
              <a:defRPr sz="6622"/>
            </a:lvl5pPr>
            <a:lvl6pPr>
              <a:defRPr sz="6622"/>
            </a:lvl6pPr>
            <a:lvl7pPr>
              <a:defRPr sz="6622"/>
            </a:lvl7pPr>
            <a:lvl8pPr>
              <a:defRPr sz="6622"/>
            </a:lvl8pPr>
            <a:lvl9pPr>
              <a:defRPr sz="6622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085364" y="12408217"/>
            <a:ext cx="9764544" cy="22987758"/>
          </a:xfrm>
        </p:spPr>
        <p:txBody>
          <a:bodyPr/>
          <a:lstStyle>
            <a:lvl1pPr marL="0" indent="0">
              <a:buNone/>
              <a:defRPr sz="5297"/>
            </a:lvl1pPr>
            <a:lvl2pPr marL="1513743" indent="0">
              <a:buNone/>
              <a:defRPr sz="4635"/>
            </a:lvl2pPr>
            <a:lvl3pPr marL="3027487" indent="0">
              <a:buNone/>
              <a:defRPr sz="3973"/>
            </a:lvl3pPr>
            <a:lvl4pPr marL="4541230" indent="0">
              <a:buNone/>
              <a:defRPr sz="3311"/>
            </a:lvl4pPr>
            <a:lvl5pPr marL="6054974" indent="0">
              <a:buNone/>
              <a:defRPr sz="3311"/>
            </a:lvl5pPr>
            <a:lvl6pPr marL="7568717" indent="0">
              <a:buNone/>
              <a:defRPr sz="3311"/>
            </a:lvl6pPr>
            <a:lvl7pPr marL="9082461" indent="0">
              <a:buNone/>
              <a:defRPr sz="3311"/>
            </a:lvl7pPr>
            <a:lvl8pPr marL="10596204" indent="0">
              <a:buNone/>
              <a:defRPr sz="3311"/>
            </a:lvl8pPr>
            <a:lvl9pPr marL="12109948" indent="0">
              <a:buNone/>
              <a:defRPr sz="331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411439-4E54-469C-8F48-185A146BB303}" type="datetimeFigureOut">
              <a:rPr lang="hu-HU" smtClean="0"/>
              <a:t>2024. 09. 15.</a:t>
            </a:fld>
            <a:endParaRPr lang="hu-H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3F25F4-9013-4D1A-A75D-2687F05ECCB6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0419497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85364" y="2757382"/>
            <a:ext cx="9764544" cy="9650836"/>
          </a:xfrm>
        </p:spPr>
        <p:txBody>
          <a:bodyPr anchor="b"/>
          <a:lstStyle>
            <a:lvl1pPr>
              <a:defRPr sz="10595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2870909" y="5955187"/>
            <a:ext cx="15326827" cy="29392923"/>
          </a:xfrm>
        </p:spPr>
        <p:txBody>
          <a:bodyPr anchor="t"/>
          <a:lstStyle>
            <a:lvl1pPr marL="0" indent="0">
              <a:buNone/>
              <a:defRPr sz="10595"/>
            </a:lvl1pPr>
            <a:lvl2pPr marL="1513743" indent="0">
              <a:buNone/>
              <a:defRPr sz="9271"/>
            </a:lvl2pPr>
            <a:lvl3pPr marL="3027487" indent="0">
              <a:buNone/>
              <a:defRPr sz="7946"/>
            </a:lvl3pPr>
            <a:lvl4pPr marL="4541230" indent="0">
              <a:buNone/>
              <a:defRPr sz="6622"/>
            </a:lvl4pPr>
            <a:lvl5pPr marL="6054974" indent="0">
              <a:buNone/>
              <a:defRPr sz="6622"/>
            </a:lvl5pPr>
            <a:lvl6pPr marL="7568717" indent="0">
              <a:buNone/>
              <a:defRPr sz="6622"/>
            </a:lvl6pPr>
            <a:lvl7pPr marL="9082461" indent="0">
              <a:buNone/>
              <a:defRPr sz="6622"/>
            </a:lvl7pPr>
            <a:lvl8pPr marL="10596204" indent="0">
              <a:buNone/>
              <a:defRPr sz="6622"/>
            </a:lvl8pPr>
            <a:lvl9pPr marL="12109948" indent="0">
              <a:buNone/>
              <a:defRPr sz="6622"/>
            </a:lvl9pPr>
          </a:lstStyle>
          <a:p>
            <a:r>
              <a:rPr lang="hu-HU" smtClean="0"/>
              <a:t>Kép beszúrásához kattintson az ikonra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085364" y="12408217"/>
            <a:ext cx="9764544" cy="22987758"/>
          </a:xfrm>
        </p:spPr>
        <p:txBody>
          <a:bodyPr/>
          <a:lstStyle>
            <a:lvl1pPr marL="0" indent="0">
              <a:buNone/>
              <a:defRPr sz="5297"/>
            </a:lvl1pPr>
            <a:lvl2pPr marL="1513743" indent="0">
              <a:buNone/>
              <a:defRPr sz="4635"/>
            </a:lvl2pPr>
            <a:lvl3pPr marL="3027487" indent="0">
              <a:buNone/>
              <a:defRPr sz="3973"/>
            </a:lvl3pPr>
            <a:lvl4pPr marL="4541230" indent="0">
              <a:buNone/>
              <a:defRPr sz="3311"/>
            </a:lvl4pPr>
            <a:lvl5pPr marL="6054974" indent="0">
              <a:buNone/>
              <a:defRPr sz="3311"/>
            </a:lvl5pPr>
            <a:lvl6pPr marL="7568717" indent="0">
              <a:buNone/>
              <a:defRPr sz="3311"/>
            </a:lvl6pPr>
            <a:lvl7pPr marL="9082461" indent="0">
              <a:buNone/>
              <a:defRPr sz="3311"/>
            </a:lvl7pPr>
            <a:lvl8pPr marL="10596204" indent="0">
              <a:buNone/>
              <a:defRPr sz="3311"/>
            </a:lvl8pPr>
            <a:lvl9pPr marL="12109948" indent="0">
              <a:buNone/>
              <a:defRPr sz="331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411439-4E54-469C-8F48-185A146BB303}" type="datetimeFigureOut">
              <a:rPr lang="hu-HU" smtClean="0"/>
              <a:t>2024. 09. 15.</a:t>
            </a:fld>
            <a:endParaRPr lang="hu-H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3F25F4-9013-4D1A-A75D-2687F05ECCB6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761611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411439-4E54-469C-8F48-185A146BB303}" type="datetimeFigureOut">
              <a:rPr lang="hu-HU" smtClean="0"/>
              <a:t>2024. 09. 15.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3F25F4-9013-4D1A-A75D-2687F05ECCB6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8694244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21665701" y="2202075"/>
            <a:ext cx="6528093" cy="35051303"/>
          </a:xfr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081423" y="2202075"/>
            <a:ext cx="19205838" cy="35051303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411439-4E54-469C-8F48-185A146BB303}" type="datetimeFigureOut">
              <a:rPr lang="hu-HU" smtClean="0"/>
              <a:t>2024. 09. 15.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3F25F4-9013-4D1A-A75D-2687F05ECCB6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4700203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081421" y="2202085"/>
            <a:ext cx="26112371" cy="799449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81421" y="11010378"/>
            <a:ext cx="26112371" cy="26243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081421" y="38335273"/>
            <a:ext cx="6811923" cy="220207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97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411439-4E54-469C-8F48-185A146BB303}" type="datetimeFigureOut">
              <a:rPr lang="hu-HU" smtClean="0"/>
              <a:t>2024. 09. 15.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028665" y="38335273"/>
            <a:ext cx="10217884" cy="220207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397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21381869" y="38335273"/>
            <a:ext cx="6811923" cy="220207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397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3F25F4-9013-4D1A-A75D-2687F05ECCB6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0836981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3027487" rtl="0" eaLnBrk="1" latinLnBrk="0" hangingPunct="1">
        <a:lnSpc>
          <a:spcPct val="90000"/>
        </a:lnSpc>
        <a:spcBef>
          <a:spcPct val="0"/>
        </a:spcBef>
        <a:buNone/>
        <a:defRPr sz="14568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756872" indent="-756872" algn="l" defTabSz="3027487" rtl="0" eaLnBrk="1" latinLnBrk="0" hangingPunct="1">
        <a:lnSpc>
          <a:spcPct val="90000"/>
        </a:lnSpc>
        <a:spcBef>
          <a:spcPts val="3311"/>
        </a:spcBef>
        <a:buFont typeface="Arial" panose="020B0604020202020204" pitchFamily="34" charset="0"/>
        <a:buChar char="•"/>
        <a:defRPr sz="9271" kern="1200">
          <a:solidFill>
            <a:schemeClr val="tx1"/>
          </a:solidFill>
          <a:latin typeface="+mn-lt"/>
          <a:ea typeface="+mn-ea"/>
          <a:cs typeface="+mn-cs"/>
        </a:defRPr>
      </a:lvl1pPr>
      <a:lvl2pPr marL="2270615" indent="-756872" algn="l" defTabSz="3027487" rtl="0" eaLnBrk="1" latinLnBrk="0" hangingPunct="1">
        <a:lnSpc>
          <a:spcPct val="90000"/>
        </a:lnSpc>
        <a:spcBef>
          <a:spcPts val="1655"/>
        </a:spcBef>
        <a:buFont typeface="Arial" panose="020B0604020202020204" pitchFamily="34" charset="0"/>
        <a:buChar char="•"/>
        <a:defRPr sz="7946" kern="1200">
          <a:solidFill>
            <a:schemeClr val="tx1"/>
          </a:solidFill>
          <a:latin typeface="+mn-lt"/>
          <a:ea typeface="+mn-ea"/>
          <a:cs typeface="+mn-cs"/>
        </a:defRPr>
      </a:lvl2pPr>
      <a:lvl3pPr marL="3784359" indent="-756872" algn="l" defTabSz="3027487" rtl="0" eaLnBrk="1" latinLnBrk="0" hangingPunct="1">
        <a:lnSpc>
          <a:spcPct val="90000"/>
        </a:lnSpc>
        <a:spcBef>
          <a:spcPts val="1655"/>
        </a:spcBef>
        <a:buFont typeface="Arial" panose="020B0604020202020204" pitchFamily="34" charset="0"/>
        <a:buChar char="•"/>
        <a:defRPr sz="6622" kern="1200">
          <a:solidFill>
            <a:schemeClr val="tx1"/>
          </a:solidFill>
          <a:latin typeface="+mn-lt"/>
          <a:ea typeface="+mn-ea"/>
          <a:cs typeface="+mn-cs"/>
        </a:defRPr>
      </a:lvl3pPr>
      <a:lvl4pPr marL="5298102" indent="-756872" algn="l" defTabSz="3027487" rtl="0" eaLnBrk="1" latinLnBrk="0" hangingPunct="1">
        <a:lnSpc>
          <a:spcPct val="90000"/>
        </a:lnSpc>
        <a:spcBef>
          <a:spcPts val="1655"/>
        </a:spcBef>
        <a:buFont typeface="Arial" panose="020B0604020202020204" pitchFamily="34" charset="0"/>
        <a:buChar char="•"/>
        <a:defRPr sz="5960" kern="1200">
          <a:solidFill>
            <a:schemeClr val="tx1"/>
          </a:solidFill>
          <a:latin typeface="+mn-lt"/>
          <a:ea typeface="+mn-ea"/>
          <a:cs typeface="+mn-cs"/>
        </a:defRPr>
      </a:lvl4pPr>
      <a:lvl5pPr marL="6811846" indent="-756872" algn="l" defTabSz="3027487" rtl="0" eaLnBrk="1" latinLnBrk="0" hangingPunct="1">
        <a:lnSpc>
          <a:spcPct val="90000"/>
        </a:lnSpc>
        <a:spcBef>
          <a:spcPts val="1655"/>
        </a:spcBef>
        <a:buFont typeface="Arial" panose="020B0604020202020204" pitchFamily="34" charset="0"/>
        <a:buChar char="•"/>
        <a:defRPr sz="5960" kern="1200">
          <a:solidFill>
            <a:schemeClr val="tx1"/>
          </a:solidFill>
          <a:latin typeface="+mn-lt"/>
          <a:ea typeface="+mn-ea"/>
          <a:cs typeface="+mn-cs"/>
        </a:defRPr>
      </a:lvl5pPr>
      <a:lvl6pPr marL="8325589" indent="-756872" algn="l" defTabSz="3027487" rtl="0" eaLnBrk="1" latinLnBrk="0" hangingPunct="1">
        <a:lnSpc>
          <a:spcPct val="90000"/>
        </a:lnSpc>
        <a:spcBef>
          <a:spcPts val="1655"/>
        </a:spcBef>
        <a:buFont typeface="Arial" panose="020B0604020202020204" pitchFamily="34" charset="0"/>
        <a:buChar char="•"/>
        <a:defRPr sz="5960" kern="1200">
          <a:solidFill>
            <a:schemeClr val="tx1"/>
          </a:solidFill>
          <a:latin typeface="+mn-lt"/>
          <a:ea typeface="+mn-ea"/>
          <a:cs typeface="+mn-cs"/>
        </a:defRPr>
      </a:lvl6pPr>
      <a:lvl7pPr marL="9839333" indent="-756872" algn="l" defTabSz="3027487" rtl="0" eaLnBrk="1" latinLnBrk="0" hangingPunct="1">
        <a:lnSpc>
          <a:spcPct val="90000"/>
        </a:lnSpc>
        <a:spcBef>
          <a:spcPts val="1655"/>
        </a:spcBef>
        <a:buFont typeface="Arial" panose="020B0604020202020204" pitchFamily="34" charset="0"/>
        <a:buChar char="•"/>
        <a:defRPr sz="5960" kern="1200">
          <a:solidFill>
            <a:schemeClr val="tx1"/>
          </a:solidFill>
          <a:latin typeface="+mn-lt"/>
          <a:ea typeface="+mn-ea"/>
          <a:cs typeface="+mn-cs"/>
        </a:defRPr>
      </a:lvl7pPr>
      <a:lvl8pPr marL="11353076" indent="-756872" algn="l" defTabSz="3027487" rtl="0" eaLnBrk="1" latinLnBrk="0" hangingPunct="1">
        <a:lnSpc>
          <a:spcPct val="90000"/>
        </a:lnSpc>
        <a:spcBef>
          <a:spcPts val="1655"/>
        </a:spcBef>
        <a:buFont typeface="Arial" panose="020B0604020202020204" pitchFamily="34" charset="0"/>
        <a:buChar char="•"/>
        <a:defRPr sz="5960" kern="1200">
          <a:solidFill>
            <a:schemeClr val="tx1"/>
          </a:solidFill>
          <a:latin typeface="+mn-lt"/>
          <a:ea typeface="+mn-ea"/>
          <a:cs typeface="+mn-cs"/>
        </a:defRPr>
      </a:lvl8pPr>
      <a:lvl9pPr marL="12866820" indent="-756872" algn="l" defTabSz="3027487" rtl="0" eaLnBrk="1" latinLnBrk="0" hangingPunct="1">
        <a:lnSpc>
          <a:spcPct val="90000"/>
        </a:lnSpc>
        <a:spcBef>
          <a:spcPts val="1655"/>
        </a:spcBef>
        <a:buFont typeface="Arial" panose="020B0604020202020204" pitchFamily="34" charset="0"/>
        <a:buChar char="•"/>
        <a:defRPr sz="596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027487" rtl="0" eaLnBrk="1" latinLnBrk="0" hangingPunct="1">
        <a:defRPr sz="5960" kern="1200">
          <a:solidFill>
            <a:schemeClr val="tx1"/>
          </a:solidFill>
          <a:latin typeface="+mn-lt"/>
          <a:ea typeface="+mn-ea"/>
          <a:cs typeface="+mn-cs"/>
        </a:defRPr>
      </a:lvl1pPr>
      <a:lvl2pPr marL="1513743" algn="l" defTabSz="3027487" rtl="0" eaLnBrk="1" latinLnBrk="0" hangingPunct="1">
        <a:defRPr sz="5960" kern="1200">
          <a:solidFill>
            <a:schemeClr val="tx1"/>
          </a:solidFill>
          <a:latin typeface="+mn-lt"/>
          <a:ea typeface="+mn-ea"/>
          <a:cs typeface="+mn-cs"/>
        </a:defRPr>
      </a:lvl2pPr>
      <a:lvl3pPr marL="3027487" algn="l" defTabSz="3027487" rtl="0" eaLnBrk="1" latinLnBrk="0" hangingPunct="1">
        <a:defRPr sz="5960" kern="1200">
          <a:solidFill>
            <a:schemeClr val="tx1"/>
          </a:solidFill>
          <a:latin typeface="+mn-lt"/>
          <a:ea typeface="+mn-ea"/>
          <a:cs typeface="+mn-cs"/>
        </a:defRPr>
      </a:lvl3pPr>
      <a:lvl4pPr marL="4541230" algn="l" defTabSz="3027487" rtl="0" eaLnBrk="1" latinLnBrk="0" hangingPunct="1">
        <a:defRPr sz="5960" kern="1200">
          <a:solidFill>
            <a:schemeClr val="tx1"/>
          </a:solidFill>
          <a:latin typeface="+mn-lt"/>
          <a:ea typeface="+mn-ea"/>
          <a:cs typeface="+mn-cs"/>
        </a:defRPr>
      </a:lvl4pPr>
      <a:lvl5pPr marL="6054974" algn="l" defTabSz="3027487" rtl="0" eaLnBrk="1" latinLnBrk="0" hangingPunct="1">
        <a:defRPr sz="5960" kern="1200">
          <a:solidFill>
            <a:schemeClr val="tx1"/>
          </a:solidFill>
          <a:latin typeface="+mn-lt"/>
          <a:ea typeface="+mn-ea"/>
          <a:cs typeface="+mn-cs"/>
        </a:defRPr>
      </a:lvl5pPr>
      <a:lvl6pPr marL="7568717" algn="l" defTabSz="3027487" rtl="0" eaLnBrk="1" latinLnBrk="0" hangingPunct="1">
        <a:defRPr sz="5960" kern="1200">
          <a:solidFill>
            <a:schemeClr val="tx1"/>
          </a:solidFill>
          <a:latin typeface="+mn-lt"/>
          <a:ea typeface="+mn-ea"/>
          <a:cs typeface="+mn-cs"/>
        </a:defRPr>
      </a:lvl6pPr>
      <a:lvl7pPr marL="9082461" algn="l" defTabSz="3027487" rtl="0" eaLnBrk="1" latinLnBrk="0" hangingPunct="1">
        <a:defRPr sz="5960" kern="1200">
          <a:solidFill>
            <a:schemeClr val="tx1"/>
          </a:solidFill>
          <a:latin typeface="+mn-lt"/>
          <a:ea typeface="+mn-ea"/>
          <a:cs typeface="+mn-cs"/>
        </a:defRPr>
      </a:lvl7pPr>
      <a:lvl8pPr marL="10596204" algn="l" defTabSz="3027487" rtl="0" eaLnBrk="1" latinLnBrk="0" hangingPunct="1">
        <a:defRPr sz="5960" kern="1200">
          <a:solidFill>
            <a:schemeClr val="tx1"/>
          </a:solidFill>
          <a:latin typeface="+mn-lt"/>
          <a:ea typeface="+mn-ea"/>
          <a:cs typeface="+mn-cs"/>
        </a:defRPr>
      </a:lvl8pPr>
      <a:lvl9pPr marL="12109948" algn="l" defTabSz="3027487" rtl="0" eaLnBrk="1" latinLnBrk="0" hangingPunct="1">
        <a:defRPr sz="596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Kép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30275213" cy="41360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648422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-téma">
  <a:themeElements>
    <a:clrScheme name="Office-téma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-téma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-téma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</TotalTime>
  <Words>0</Words>
  <Application>Microsoft Office PowerPoint</Application>
  <PresentationFormat>Egyéni</PresentationFormat>
  <Paragraphs>0</Paragraphs>
  <Slides>1</Slides>
  <Notes>0</Notes>
  <HiddenSlides>0</HiddenSlides>
  <MMClips>0</MMClips>
  <ScaleCrop>false</ScaleCrop>
  <HeadingPairs>
    <vt:vector size="6" baseType="variant">
      <vt:variant>
        <vt:lpstr>Használt betűtípusok</vt:lpstr>
      </vt:variant>
      <vt:variant>
        <vt:i4>3</vt:i4>
      </vt:variant>
      <vt:variant>
        <vt:lpstr>Téma</vt:lpstr>
      </vt:variant>
      <vt:variant>
        <vt:i4>1</vt:i4>
      </vt:variant>
      <vt:variant>
        <vt:lpstr>Diacímek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Office-téma</vt:lpstr>
      <vt:lpstr>PowerPoint-bemutató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PowerPoint-bemutató</dc:title>
  <dc:creator>Windows-felhasználó</dc:creator>
  <cp:lastModifiedBy>Windows-felhasználó</cp:lastModifiedBy>
  <cp:revision>1</cp:revision>
  <dcterms:created xsi:type="dcterms:W3CDTF">2024-09-15T07:51:47Z</dcterms:created>
  <dcterms:modified xsi:type="dcterms:W3CDTF">2024-09-15T07:54:10Z</dcterms:modified>
</cp:coreProperties>
</file>