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Calibri" panose="020F0502020204030204" pitchFamily="34" charset="0"/>
      <p:regular r:id="rId3"/>
      <p:bold r:id="rId4"/>
      <p:italic r:id="rId5"/>
      <p:boldItalic r:id="rId6"/>
    </p:embeddedFont>
    <p:embeddedFont>
      <p:font typeface="Alatsi" panose="020B0604020202020204" charset="-18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6" d="100"/>
          <a:sy n="56" d="100"/>
        </p:scale>
        <p:origin x="610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ableStyles" Target="tableStyles.xml"/><Relationship Id="rId5" Type="http://schemas.openxmlformats.org/officeDocument/2006/relationships/font" Target="fonts/font3.fntdata"/><Relationship Id="rId10" Type="http://schemas.openxmlformats.org/officeDocument/2006/relationships/theme" Target="theme/theme1.xml"/><Relationship Id="rId4" Type="http://schemas.openxmlformats.org/officeDocument/2006/relationships/font" Target="fonts/font2.fntdata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76216" y="0"/>
            <a:ext cx="1518353" cy="10287000"/>
            <a:chOff x="0" y="0"/>
            <a:chExt cx="399896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99896" cy="2709333"/>
            </a:xfrm>
            <a:custGeom>
              <a:avLst/>
              <a:gdLst/>
              <a:ahLst/>
              <a:cxnLst/>
              <a:rect l="l" t="t" r="r" b="b"/>
              <a:pathLst>
                <a:path w="399896" h="2709333">
                  <a:moveTo>
                    <a:pt x="0" y="0"/>
                  </a:moveTo>
                  <a:lnTo>
                    <a:pt x="399896" y="0"/>
                  </a:lnTo>
                  <a:lnTo>
                    <a:pt x="39989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3C7E7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399896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36241" y="0"/>
            <a:ext cx="1963678" cy="10287000"/>
            <a:chOff x="0" y="0"/>
            <a:chExt cx="517183" cy="270933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17183" cy="2709333"/>
            </a:xfrm>
            <a:custGeom>
              <a:avLst/>
              <a:gdLst/>
              <a:ahLst/>
              <a:cxnLst/>
              <a:rect l="l" t="t" r="r" b="b"/>
              <a:pathLst>
                <a:path w="517183" h="2709333">
                  <a:moveTo>
                    <a:pt x="0" y="0"/>
                  </a:moveTo>
                  <a:lnTo>
                    <a:pt x="517183" y="0"/>
                  </a:lnTo>
                  <a:lnTo>
                    <a:pt x="51718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ADC6BF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517183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36241" y="0"/>
            <a:ext cx="1335476" cy="10287000"/>
            <a:chOff x="0" y="0"/>
            <a:chExt cx="558233" cy="270933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58233" cy="2709333"/>
            </a:xfrm>
            <a:custGeom>
              <a:avLst/>
              <a:gdLst/>
              <a:ahLst/>
              <a:cxnLst/>
              <a:rect l="l" t="t" r="r" b="b"/>
              <a:pathLst>
                <a:path w="558233" h="2709333">
                  <a:moveTo>
                    <a:pt x="0" y="0"/>
                  </a:moveTo>
                  <a:lnTo>
                    <a:pt x="558233" y="0"/>
                  </a:lnTo>
                  <a:lnTo>
                    <a:pt x="55823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D5E5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558233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2159248" y="0"/>
            <a:ext cx="16128752" cy="10287000"/>
          </a:xfrm>
          <a:custGeom>
            <a:avLst/>
            <a:gdLst/>
            <a:ahLst/>
            <a:cxnLst/>
            <a:rect l="l" t="t" r="r" b="b"/>
            <a:pathLst>
              <a:path w="16128752" h="8064376">
                <a:moveTo>
                  <a:pt x="0" y="0"/>
                </a:moveTo>
                <a:lnTo>
                  <a:pt x="16128752" y="0"/>
                </a:lnTo>
                <a:lnTo>
                  <a:pt x="16128752" y="8064376"/>
                </a:lnTo>
                <a:lnTo>
                  <a:pt x="0" y="80643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>
            <a:off x="0" y="0"/>
            <a:ext cx="2194569" cy="2194569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0" y="0"/>
                  </a:moveTo>
                  <a:lnTo>
                    <a:pt x="0" y="6350000"/>
                  </a:lnTo>
                  <a:lnTo>
                    <a:pt x="6350000" y="6350000"/>
                  </a:lnTo>
                  <a:lnTo>
                    <a:pt x="6350000" y="0"/>
                  </a:lnTo>
                  <a:lnTo>
                    <a:pt x="0" y="0"/>
                  </a:lnTo>
                  <a:close/>
                  <a:moveTo>
                    <a:pt x="6032500" y="6032500"/>
                  </a:moveTo>
                  <a:lnTo>
                    <a:pt x="317500" y="6032500"/>
                  </a:lnTo>
                  <a:lnTo>
                    <a:pt x="317500" y="317500"/>
                  </a:lnTo>
                  <a:lnTo>
                    <a:pt x="6032500" y="317500"/>
                  </a:lnTo>
                  <a:lnTo>
                    <a:pt x="6032500" y="6032500"/>
                  </a:lnTo>
                  <a:close/>
                  <a:moveTo>
                    <a:pt x="5740400" y="5753100"/>
                  </a:moveTo>
                  <a:lnTo>
                    <a:pt x="596900" y="5753100"/>
                  </a:lnTo>
                  <a:lnTo>
                    <a:pt x="596900" y="609600"/>
                  </a:lnTo>
                  <a:lnTo>
                    <a:pt x="5740400" y="609600"/>
                  </a:lnTo>
                  <a:lnTo>
                    <a:pt x="5740400" y="575310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</p:grpSp>
      <p:sp>
        <p:nvSpPr>
          <p:cNvPr id="14" name="Freeform 14"/>
          <p:cNvSpPr/>
          <p:nvPr/>
        </p:nvSpPr>
        <p:spPr>
          <a:xfrm>
            <a:off x="15695406" y="7658100"/>
            <a:ext cx="2592594" cy="2631174"/>
          </a:xfrm>
          <a:custGeom>
            <a:avLst/>
            <a:gdLst/>
            <a:ahLst/>
            <a:cxnLst/>
            <a:rect l="l" t="t" r="r" b="b"/>
            <a:pathLst>
              <a:path w="7299982" h="7245233">
                <a:moveTo>
                  <a:pt x="0" y="0"/>
                </a:moveTo>
                <a:lnTo>
                  <a:pt x="7299982" y="0"/>
                </a:lnTo>
                <a:lnTo>
                  <a:pt x="7299982" y="7245233"/>
                </a:lnTo>
                <a:lnTo>
                  <a:pt x="0" y="724523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51000"/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 l="-1" t="2" r="-181570" b="-175362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2261892" y="9715079"/>
            <a:ext cx="6882108" cy="5301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76"/>
              </a:lnSpc>
            </a:pPr>
            <a:r>
              <a:rPr lang="en-US" sz="3126">
                <a:solidFill>
                  <a:srgbClr val="1D5E50"/>
                </a:solidFill>
                <a:latin typeface="Alatsi"/>
                <a:ea typeface="Alatsi"/>
                <a:cs typeface="Alatsi"/>
                <a:sym typeface="Alatsi"/>
              </a:rPr>
              <a:t>SZTE TTIK BI | 2024 ősz</a:t>
            </a:r>
          </a:p>
        </p:txBody>
      </p:sp>
      <p:sp>
        <p:nvSpPr>
          <p:cNvPr id="16" name="TextBox 16"/>
          <p:cNvSpPr txBox="1"/>
          <p:nvPr/>
        </p:nvSpPr>
        <p:spPr>
          <a:xfrm rot="-5400000">
            <a:off x="-3241106" y="5653725"/>
            <a:ext cx="7682244" cy="10278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449"/>
              </a:lnSpc>
            </a:pPr>
            <a:r>
              <a:rPr lang="en-US" sz="6035">
                <a:solidFill>
                  <a:srgbClr val="F6F3EB">
                    <a:alpha val="54902"/>
                  </a:srgbClr>
                </a:solidFill>
                <a:latin typeface="Alatsi"/>
                <a:ea typeface="Alatsi"/>
                <a:cs typeface="Alatsi"/>
                <a:sym typeface="Alatsi"/>
              </a:rPr>
              <a:t>SZAKDOLGOZÓI BÖRZE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8</Words>
  <Application>Microsoft Office PowerPoint</Application>
  <PresentationFormat>Egyéni</PresentationFormat>
  <Paragraphs>2</Paragraphs>
  <Slides>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</vt:i4>
      </vt:variant>
    </vt:vector>
  </HeadingPairs>
  <TitlesOfParts>
    <vt:vector size="5" baseType="lpstr">
      <vt:lpstr>Calibri</vt:lpstr>
      <vt:lpstr>Alatsi</vt:lpstr>
      <vt:lpstr>Arial</vt:lpstr>
      <vt:lpstr>Office Theme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Brown Monochrome Simple Minimalist Presentation Template</dc:title>
  <dc:creator>Attila Ördög</dc:creator>
  <cp:lastModifiedBy>Windows-felhasználó</cp:lastModifiedBy>
  <cp:revision>3</cp:revision>
  <dcterms:created xsi:type="dcterms:W3CDTF">2006-08-16T00:00:00Z</dcterms:created>
  <dcterms:modified xsi:type="dcterms:W3CDTF">2024-09-15T07:54:47Z</dcterms:modified>
  <dc:identifier>DAGQqeTEjCc</dc:identifier>
</cp:coreProperties>
</file>